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67" r:id="rId14"/>
    <p:sldId id="268" r:id="rId15"/>
    <p:sldId id="269" r:id="rId16"/>
    <p:sldId id="277" r:id="rId17"/>
    <p:sldId id="270" r:id="rId18"/>
    <p:sldId id="271" r:id="rId19"/>
    <p:sldId id="278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/>
    <p:restoredTop sz="94726"/>
  </p:normalViewPr>
  <p:slideViewPr>
    <p:cSldViewPr snapToGrid="0">
      <p:cViewPr>
        <p:scale>
          <a:sx n="51" d="100"/>
          <a:sy n="51" d="100"/>
        </p:scale>
        <p:origin x="1960" y="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CB738-0DC1-0D4F-81B9-34D3DCBD4BB5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1263E-9FC2-5547-8DA1-73A84345EBE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2035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1263E-9FC2-5547-8DA1-73A84345EBEC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48686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51263E-9FC2-5547-8DA1-73A84345EBEC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06483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6F485-6209-2F21-4F9E-59C335F10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82609C-8EFF-98BD-83E1-DADF7779F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5846D-2648-18AD-05AB-1908D019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97E0F-02C7-FCC0-8DAB-4D9B2F77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5E5A4-548D-AA33-EE32-C6D9C6FD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20888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3BF08-B209-D468-A20E-0A0B2BE2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D6A30-7820-33F6-F9CC-591CD7BD5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1055B-A399-7809-15C5-C8E1B3D7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CA6DB-AD33-3E17-87A1-82A0DFEA3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3BB69-F442-FEE5-6553-CBF8F74D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0541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43082A-3DA9-8B85-32A9-1067654E1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59DA07-ED39-C0FD-9B87-F738EE5EF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8B172-6CBE-CF9B-14AD-8736C8A17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DDC3-F25A-1647-10F4-BFCBCBE98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A9FC3-74B2-4757-3D55-BC40FD15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7963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C0AF1-76E5-A857-ED43-177632C31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F1009-D8CA-7C39-7188-3630E1A55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1E382-4D77-B102-9676-E146CDD0E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85DC5-B878-D256-99E3-FD03A586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8A997-D337-A591-B3DB-B1E70EC7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4354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511A0-2FDD-9817-CD7C-1CD8C9E2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5D111-B1A4-8AAF-4072-2734A439D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E6061-7636-ABB9-D53E-DC9F5237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CD6E2-7BA4-2580-D31F-F2931871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8372D-4689-A004-1D2F-292F553F7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02179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A4A56-1E9C-5C05-939E-0DD7BDCC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EF935-6052-6535-F468-6D69013F6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F8151-F3A1-80B3-74DA-E48F02C9B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E674C-D39D-27EC-4653-66C9CF4C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C7579-4E6E-ADFE-B0A0-F0004678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53557-0F82-EAF2-F109-12427FE9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87768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7647-EB0E-01E4-1612-B9A4156E8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AB1C9-FE1B-DD99-77C0-D676C6CBD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74C6E7-FAF9-7BD3-D3AD-11039920B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75540-580A-CCBD-0DCA-B5B03A9D2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1C98A-BC11-F425-8A3B-04AA1FE58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69824-A3DB-F48F-26EB-E1475056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2DA0D-F03B-6645-8090-0A90BFAB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05ECEF-FE45-FEA9-401B-260C9BF8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8026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55684-672F-C7DE-2B28-B7766A005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9C2E7-CF06-99D3-09D0-9F166E39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85E7-D200-2344-F788-535A4905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83937-A459-6DCB-513E-4942D3EC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9137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6C513-3FEE-53A8-B7FF-B67481A9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FAAACA-866B-0BB0-9908-31CDDBF9C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43FA8-7D18-0117-4922-170899C58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928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EB9A-11B7-A2F5-09CA-739AB2A5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1FF1-48D8-5A73-D39D-A33A8BD72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7AD908-97F3-722D-B141-166C0B599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3425E-28B8-A016-C359-124E80312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4258-FA60-6B04-EFCE-60A1129E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1F08A-2C31-C2BC-C014-11B8C525D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136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73729-C661-A57C-FC9F-960CC360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AA19C7-DB86-F07B-2284-4B3436A2E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F0E8CA-9CBD-EC63-8669-F960FD978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DF897-1E64-ADC1-F9BE-F3B49B61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65EBB-311A-EC0F-B6A5-443C95A6A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D31CC-775E-722A-B0BE-A837723F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44297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2B69C1-C7FA-9F45-125F-92DBAA89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36B45-7A6B-5452-0671-8CD90E8B2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44FC8-0461-438E-1DE7-E2BF53512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2C6B38-A0FF-984D-A4EE-91165A83FEAE}" type="datetimeFigureOut">
              <a:rPr lang="en-BE" smtClean="0"/>
              <a:t>27/02/2025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6EAC8-AC8F-A4B4-EA7C-35C0C4346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A2632-6E05-9F01-EEAE-523472C5B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A7F8DE-3B5F-D646-9769-A52D38B34BE1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9517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g on a colorful background&#10;&#10;AI-generated content may be incorrect.">
            <a:extLst>
              <a:ext uri="{FF2B5EF4-FFF2-40B4-BE49-F238E27FC236}">
                <a16:creationId xmlns:a16="http://schemas.microsoft.com/office/drawing/2014/main" id="{76971694-6025-6A22-FE27-CD4BAC3BD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00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4150D991-7EB8-BCC9-D177-C3EE5E6CC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93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yellow bug with a hole in the ground&#10;&#10;AI-generated content may be incorrect.">
            <a:extLst>
              <a:ext uri="{FF2B5EF4-FFF2-40B4-BE49-F238E27FC236}">
                <a16:creationId xmlns:a16="http://schemas.microsoft.com/office/drawing/2014/main" id="{CBFA96E7-D460-5DE7-8C21-36DB4488B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45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EE02F87D-A794-8E30-CF29-11211F78C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80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bug on a plant&#10;&#10;AI-generated content may be incorrect.">
            <a:extLst>
              <a:ext uri="{FF2B5EF4-FFF2-40B4-BE49-F238E27FC236}">
                <a16:creationId xmlns:a16="http://schemas.microsoft.com/office/drawing/2014/main" id="{8903DC75-E9FF-3DB9-1999-406D874A7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75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oster with a pile of leaves&#10;&#10;AI-generated content may be incorrect.">
            <a:extLst>
              <a:ext uri="{FF2B5EF4-FFF2-40B4-BE49-F238E27FC236}">
                <a16:creationId xmlns:a16="http://schemas.microsoft.com/office/drawing/2014/main" id="{76298CF1-211A-640F-55C8-243E6875C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64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bug&#10;&#10;AI-generated content may be incorrect.">
            <a:extLst>
              <a:ext uri="{FF2B5EF4-FFF2-40B4-BE49-F238E27FC236}">
                <a16:creationId xmlns:a16="http://schemas.microsoft.com/office/drawing/2014/main" id="{C33713AF-7579-4871-71DA-314E8D415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342823E3-AFAB-7765-07A4-446B15F81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55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Content Placeholder 13" descr="A close up of a bug&#10;&#10;AI-generated content may be incorrect.">
            <a:extLst>
              <a:ext uri="{FF2B5EF4-FFF2-40B4-BE49-F238E27FC236}">
                <a16:creationId xmlns:a16="http://schemas.microsoft.com/office/drawing/2014/main" id="{31B3EA0C-8C8D-491F-AE29-92C0DE9B1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56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 up of a bug&#10;&#10;AI-generated content may be incorrect.">
            <a:extLst>
              <a:ext uri="{FF2B5EF4-FFF2-40B4-BE49-F238E27FC236}">
                <a16:creationId xmlns:a16="http://schemas.microsoft.com/office/drawing/2014/main" id="{1D7865E4-0513-4ECA-9265-D7CD861E2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8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21B5968B-873D-3D0A-1DAE-CACF2CE26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6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background with text and symbols&#10;&#10;AI-generated content may be incorrect.">
            <a:extLst>
              <a:ext uri="{FF2B5EF4-FFF2-40B4-BE49-F238E27FC236}">
                <a16:creationId xmlns:a16="http://schemas.microsoft.com/office/drawing/2014/main" id="{E63C0C0B-A808-D377-9976-C1A27BEE5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25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eaf with water drops on it&#10;&#10;AI-generated content may be incorrect.">
            <a:extLst>
              <a:ext uri="{FF2B5EF4-FFF2-40B4-BE49-F238E27FC236}">
                <a16:creationId xmlns:a16="http://schemas.microsoft.com/office/drawing/2014/main" id="{C18D3067-28AE-C012-B45D-8A1DBDEAA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86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hand holding a leaf&#10;&#10;AI-generated content may be incorrect.">
            <a:extLst>
              <a:ext uri="{FF2B5EF4-FFF2-40B4-BE49-F238E27FC236}">
                <a16:creationId xmlns:a16="http://schemas.microsoft.com/office/drawing/2014/main" id="{0CC86E13-C37E-9526-6CB8-74D2686B6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71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background with text and images&#10;&#10;AI-generated content may be incorrect.">
            <a:extLst>
              <a:ext uri="{FF2B5EF4-FFF2-40B4-BE49-F238E27FC236}">
                <a16:creationId xmlns:a16="http://schemas.microsoft.com/office/drawing/2014/main" id="{0CFA90B6-DCAA-2929-6C5B-C52D74325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5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bug&#10;&#10;AI-generated content may be incorrect.">
            <a:extLst>
              <a:ext uri="{FF2B5EF4-FFF2-40B4-BE49-F238E27FC236}">
                <a16:creationId xmlns:a16="http://schemas.microsoft.com/office/drawing/2014/main" id="{870D4A69-5DF7-A33B-54B8-A77A3D8EE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7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5F951C87-EEF8-75E7-ED8F-1E70DB2C9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65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ug on the ground&#10;&#10;AI-generated content may be incorrect.">
            <a:extLst>
              <a:ext uri="{FF2B5EF4-FFF2-40B4-BE49-F238E27FC236}">
                <a16:creationId xmlns:a16="http://schemas.microsoft.com/office/drawing/2014/main" id="{427BAB58-45DA-E72A-596B-95910E8CB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20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postcard&#10;&#10;AI-generated content may be incorrect.">
            <a:extLst>
              <a:ext uri="{FF2B5EF4-FFF2-40B4-BE49-F238E27FC236}">
                <a16:creationId xmlns:a16="http://schemas.microsoft.com/office/drawing/2014/main" id="{B7E2A70B-FF11-492F-4A2E-385D4A841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77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bug&#10;&#10;AI-generated content may be incorrect.">
            <a:extLst>
              <a:ext uri="{FF2B5EF4-FFF2-40B4-BE49-F238E27FC236}">
                <a16:creationId xmlns:a16="http://schemas.microsoft.com/office/drawing/2014/main" id="{96E82ADC-C2AB-C84B-FEFF-0C9409745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37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background with text&#10;&#10;AI-generated content may be incorrect.">
            <a:extLst>
              <a:ext uri="{FF2B5EF4-FFF2-40B4-BE49-F238E27FC236}">
                <a16:creationId xmlns:a16="http://schemas.microsoft.com/office/drawing/2014/main" id="{57D6E8F5-C945-5646-4F9C-FA6B7799E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72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stone&#10;&#10;AI-generated content may be incorrect.">
            <a:extLst>
              <a:ext uri="{FF2B5EF4-FFF2-40B4-BE49-F238E27FC236}">
                <a16:creationId xmlns:a16="http://schemas.microsoft.com/office/drawing/2014/main" id="{5B3CE709-70B9-5196-5A5E-56C922479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31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 up of a plant&#10;&#10;AI-generated content may be incorrect.">
            <a:extLst>
              <a:ext uri="{FF2B5EF4-FFF2-40B4-BE49-F238E27FC236}">
                <a16:creationId xmlns:a16="http://schemas.microsoft.com/office/drawing/2014/main" id="{2CECAAB9-86C6-9FEC-DBEA-6CBA321FB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0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3943</TotalTime>
  <Words>2</Words>
  <Application>Microsoft Macintosh PowerPoint</Application>
  <PresentationFormat>Widescreen</PresentationFormat>
  <Paragraphs>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Thibault Rondelez</dc:creator>
  <cp:lastModifiedBy>Vanessa Hendrickx</cp:lastModifiedBy>
  <cp:revision>4</cp:revision>
  <dcterms:created xsi:type="dcterms:W3CDTF">2025-02-21T15:56:25Z</dcterms:created>
  <dcterms:modified xsi:type="dcterms:W3CDTF">2025-02-27T11:23:30Z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337be75-dfbb-4261-9834-ac247c7dde13_Enabled">
    <vt:lpwstr>true</vt:lpwstr>
  </property>
  <property fmtid="{D5CDD505-2E9C-101B-9397-08002B2CF9AE}" pid="3" name="MSIP_Label_c337be75-dfbb-4261-9834-ac247c7dde13_SetDate">
    <vt:lpwstr>2025-02-21T16:06:21Z</vt:lpwstr>
  </property>
  <property fmtid="{D5CDD505-2E9C-101B-9397-08002B2CF9AE}" pid="4" name="MSIP_Label_c337be75-dfbb-4261-9834-ac247c7dde13_Method">
    <vt:lpwstr>Standard</vt:lpwstr>
  </property>
  <property fmtid="{D5CDD505-2E9C-101B-9397-08002B2CF9AE}" pid="5" name="MSIP_Label_c337be75-dfbb-4261-9834-ac247c7dde13_Name">
    <vt:lpwstr>Algemeen</vt:lpwstr>
  </property>
  <property fmtid="{D5CDD505-2E9C-101B-9397-08002B2CF9AE}" pid="6" name="MSIP_Label_c337be75-dfbb-4261-9834-ac247c7dde13_SiteId">
    <vt:lpwstr>77d33cc5-c9b4-4766-95c7-ed5b515e1cce</vt:lpwstr>
  </property>
  <property fmtid="{D5CDD505-2E9C-101B-9397-08002B2CF9AE}" pid="7" name="MSIP_Label_c337be75-dfbb-4261-9834-ac247c7dde13_ActionId">
    <vt:lpwstr>eb327cec-c654-4f12-87fb-9ab4d1129ba5</vt:lpwstr>
  </property>
  <property fmtid="{D5CDD505-2E9C-101B-9397-08002B2CF9AE}" pid="8" name="MSIP_Label_c337be75-dfbb-4261-9834-ac247c7dde13_ContentBits">
    <vt:lpwstr>0</vt:lpwstr>
  </property>
  <property fmtid="{D5CDD505-2E9C-101B-9397-08002B2CF9AE}" pid="9" name="MSIP_Label_c337be75-dfbb-4261-9834-ac247c7dde13_Tag">
    <vt:lpwstr>50, 3, 0, 1</vt:lpwstr>
  </property>
</Properties>
</file>